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Source Code Pro"/>
      <p:regular r:id="rId24"/>
      <p:bold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SourceCodePro-bold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 rot="10800000">
            <a:off x="5634700" y="3911300"/>
            <a:ext cx="9225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-33" y="0"/>
            <a:ext cx="12192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ctrTitle"/>
          </p:nvPr>
        </p:nvSpPr>
        <p:spPr>
          <a:xfrm>
            <a:off x="548233" y="859067"/>
            <a:ext cx="11043300" cy="2811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548233" y="4531000"/>
            <a:ext cx="11043300" cy="168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hape 95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6" name="Shape 9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hape 100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01" name="Shape 10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hape 109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10" name="Shape 110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Shape 118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19" name="Shape 119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hape 127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8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End Web Development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nice and shiny part.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“Let’s run JavaScript everywhere”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838200" y="1444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Develop for the web first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Port web app to all other platforms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Possible to create native apps from web app/frameworks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25" y="3649625"/>
            <a:ext cx="6060124" cy="303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725" y="3500299"/>
            <a:ext cx="5620150" cy="31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H</a:t>
            </a:r>
            <a:r>
              <a:rPr lang="en-US"/>
              <a:t>yper</a:t>
            </a:r>
            <a:r>
              <a:rPr b="1" lang="en-US"/>
              <a:t>T</a:t>
            </a:r>
            <a:r>
              <a:rPr lang="en-US"/>
              <a:t>ext </a:t>
            </a:r>
            <a:r>
              <a:rPr b="1" lang="en-US"/>
              <a:t>M</a:t>
            </a:r>
            <a:r>
              <a:rPr lang="en-US"/>
              <a:t>arkup </a:t>
            </a:r>
            <a:r>
              <a:rPr b="1" lang="en-US"/>
              <a:t>L</a:t>
            </a:r>
            <a:r>
              <a:rPr lang="en-US"/>
              <a:t>anguage used to render pages on browsers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42" y="2974434"/>
            <a:ext cx="11410126" cy="31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15600" y="1958433"/>
            <a:ext cx="58089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Style sheet language: easier way of styling web pages</a:t>
            </a:r>
            <a:endParaRPr/>
          </a:p>
          <a:p>
            <a:pPr indent="0" lvl="0" marL="0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Very flexible and convenient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00" y="3587933"/>
            <a:ext cx="4533634" cy="311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233" y="2744268"/>
            <a:ext cx="5294833" cy="344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15600" y="1958433"/>
            <a:ext cx="7863900" cy="413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Client side programming language used to make web pages interactive or dynamic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3079400"/>
            <a:ext cx="5473267" cy="336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67" y="3195067"/>
            <a:ext cx="5791034" cy="313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022" y="1683133"/>
            <a:ext cx="3896644" cy="1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Document Object Model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838200" y="1825625"/>
            <a:ext cx="5903100" cy="47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underlying structure (anatomy) of a web page.</a:t>
            </a:r>
            <a:endParaRPr/>
          </a:p>
          <a:p>
            <a:pPr indent="-228600" lvl="1" marL="685800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Underlying data structure is a tree</a:t>
            </a:r>
            <a:endParaRPr/>
          </a:p>
          <a:p>
            <a:pPr indent="-228600" lvl="1" marL="685800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Very painful to manipulate with raw JavaScript</a:t>
            </a:r>
            <a:endParaRPr/>
          </a:p>
          <a:p>
            <a:pPr indent="-228600" lvl="1" marL="685800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Many if not all modern front-end libraries or frameworks manipulate this to make their changes to the page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325" y="1336575"/>
            <a:ext cx="5334726" cy="55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Head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838200" y="1368425"/>
            <a:ext cx="4425300" cy="5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 the things you don’t see</a:t>
            </a:r>
            <a:endParaRPr/>
          </a:p>
          <a:p>
            <a: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Metadata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Sytlesheets</a:t>
            </a:r>
            <a:endParaRPr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Javascript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Your browser processes the head before rendering the page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Important: any JS in the head doesn’t know about anything in your body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400" y="1689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24896" l="0" r="0" t="0"/>
          <a:stretch/>
        </p:blipFill>
        <p:spPr>
          <a:xfrm>
            <a:off x="5124175" y="1965325"/>
            <a:ext cx="6936175" cy="47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Body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838200" y="1825625"/>
            <a:ext cx="6382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actual content of the page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 elements rendered on the page must be in the body!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can also put style and script info in your body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 is common/good practice to place any JS that interacts with the DOM right before you close the body.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400" y="1919425"/>
            <a:ext cx="4983825" cy="2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Front End Frameworks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Makes it possible to create more consistent web pages much faster (less code)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Foundation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Angular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React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25" y="2595625"/>
            <a:ext cx="5225976" cy="39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Beginning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096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and CSS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Javascript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simple manipulations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Apple’s website in 1996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1466850"/>
            <a:ext cx="667184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Moving forward to 2006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838200" y="1673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complex media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connections were much faster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widely the best choice to build many traditional websites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AJAX (2005)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Ability to load more data in a page without refreshing/visiting another page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 2006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Shape 1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50975"/>
            <a:ext cx="10635000" cy="50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2011-2013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 Finalized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 is now a central point of the HTML specification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the center of how a webpage exists.</a:t>
            </a:r>
            <a:endParaRPr/>
          </a:p>
          <a:p>
            <a:pPr indent="-228600" lvl="2" marL="11430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advanced changes to a webpage have to use the DOM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for graphics drawing and advanced 3D rendering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Much better alternative to Flash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Applications on the Rise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content manipulation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complex layers like a native application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much more complex manipulation of the DOM</a:t>
            </a:r>
            <a:endParaRPr/>
          </a:p>
          <a:p>
            <a:pPr indent="-2286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Gmail, Trello, Facebook, Twitter</a:t>
            </a:r>
            <a:endParaRPr/>
          </a:p>
          <a:p>
            <a:pPr indent="-7620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850" y="246325"/>
            <a:ext cx="2909001" cy="29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8400" y="3526225"/>
            <a:ext cx="2288250" cy="32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2013-Now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673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Incredibly rich and complex applications that are platform agnostic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 frameworks dedicated to simplifying the creation of good WebApps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React, Flux, Redux, Angular, Express, etc…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“compiler” webpack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scale ecosystem maturation (npm</a:t>
            </a:r>
            <a:r>
              <a:rPr lang="en-US"/>
              <a:t> and yarn)</a:t>
            </a:r>
            <a:endParaRPr/>
          </a:p>
          <a:p>
            <a:pPr indent="-228600" lvl="0" marL="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Evolution of JS with modern features: </a:t>
            </a:r>
            <a:endParaRPr/>
          </a:p>
          <a:p>
            <a:pPr indent="-228600" lvl="1" marL="685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ES5, ES6/ES2015, ES7/ES2016, TypeScript, CoffeeScript, JSX, etc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525" y="2980291"/>
            <a:ext cx="2344525" cy="1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526" y="4738700"/>
            <a:ext cx="2344525" cy="175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Apple (Today)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" y="1507425"/>
            <a:ext cx="11289275" cy="53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6" y="0"/>
            <a:ext cx="106294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web is #1 platform for new products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38200" y="1444625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number of websites being created every year far exceeds the number of mobile and desktop apps being created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480575"/>
            <a:ext cx="4034900" cy="25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895" y="3907845"/>
            <a:ext cx="3331074" cy="2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4357688"/>
            <a:ext cx="27813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510" y="2784250"/>
            <a:ext cx="4330842" cy="27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7500" y="4107588"/>
            <a:ext cx="4034901" cy="25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0920" y="2479613"/>
            <a:ext cx="2944279" cy="22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